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86"/>
    <p:restoredTop sz="93692"/>
  </p:normalViewPr>
  <p:slideViewPr>
    <p:cSldViewPr snapToGrid="0" snapToObjects="1">
      <p:cViewPr>
        <p:scale>
          <a:sx n="48" d="100"/>
          <a:sy n="48" d="100"/>
        </p:scale>
        <p:origin x="1456" y="1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61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7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88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584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49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75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682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30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164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47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65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46B16-416C-AC4A-83E1-B1EEFDFC1AFE}" type="datetimeFigureOut">
              <a:rPr lang="en-US" smtClean="0"/>
              <a:t>4/10/17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79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646" y="0"/>
            <a:ext cx="97067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63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4152"/>
          <a:stretch/>
        </p:blipFill>
        <p:spPr>
          <a:xfrm>
            <a:off x="1435151" y="1347537"/>
            <a:ext cx="9706708" cy="314425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11705" y="1347536"/>
            <a:ext cx="9801727" cy="314425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6497053" y="4299284"/>
            <a:ext cx="4644806" cy="1604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271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49394"/>
          <a:stretch/>
        </p:blipFill>
        <p:spPr>
          <a:xfrm>
            <a:off x="1974850" y="450850"/>
            <a:ext cx="8242300" cy="301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197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974850" y="450850"/>
            <a:ext cx="8242300" cy="3188202"/>
            <a:chOff x="1974850" y="450850"/>
            <a:chExt cx="8242300" cy="31882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b="49394"/>
            <a:stretch/>
          </p:blipFill>
          <p:spPr>
            <a:xfrm>
              <a:off x="1974850" y="450850"/>
              <a:ext cx="8242300" cy="3014245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6464968" y="482934"/>
              <a:ext cx="357739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9593179" y="609600"/>
              <a:ext cx="192505" cy="28554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2133600" y="3352799"/>
              <a:ext cx="7908758" cy="238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87980" y="3257382"/>
              <a:ext cx="3960729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497052" y="561474"/>
              <a:ext cx="144379" cy="30775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334937" y="786064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</a:t>
              </a:r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1974850" y="3432174"/>
              <a:ext cx="8242300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7895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974850" y="3433008"/>
            <a:ext cx="8242300" cy="2951749"/>
            <a:chOff x="1974850" y="3433008"/>
            <a:chExt cx="8242300" cy="295174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t="51413" b="377"/>
            <a:stretch/>
          </p:blipFill>
          <p:spPr>
            <a:xfrm>
              <a:off x="1974850" y="3513220"/>
              <a:ext cx="8242300" cy="2871537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2165684" y="3513220"/>
              <a:ext cx="433137" cy="417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6239543" y="3433008"/>
              <a:ext cx="433137" cy="417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2234615" y="3560984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a</a:t>
              </a:r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366186" y="3560984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</a:t>
              </a:r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1974850" y="3528900"/>
              <a:ext cx="8242300" cy="0"/>
            </a:xfrm>
            <a:prstGeom prst="line">
              <a:avLst/>
            </a:prstGeom>
            <a:ln w="28575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974850" y="6384757"/>
              <a:ext cx="8242300" cy="0"/>
            </a:xfrm>
            <a:prstGeom prst="line">
              <a:avLst/>
            </a:prstGeom>
            <a:ln w="28575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4288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3818965" y="783739"/>
            <a:ext cx="15629580" cy="1638619"/>
            <a:chOff x="-3818965" y="783739"/>
            <a:chExt cx="15629580" cy="1638619"/>
          </a:xfrm>
        </p:grpSpPr>
        <p:grpSp>
          <p:nvGrpSpPr>
            <p:cNvPr id="6" name="Group 5"/>
            <p:cNvGrpSpPr/>
            <p:nvPr/>
          </p:nvGrpSpPr>
          <p:grpSpPr>
            <a:xfrm>
              <a:off x="-3599261" y="783739"/>
              <a:ext cx="15409876" cy="1638619"/>
              <a:chOff x="-3599261" y="783739"/>
              <a:chExt cx="15409876" cy="1638619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906143" y="783739"/>
                <a:ext cx="1904472" cy="1638619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3"/>
              <a:srcRect r="7177"/>
              <a:stretch/>
            </p:blipFill>
            <p:spPr>
              <a:xfrm>
                <a:off x="-3599261" y="1197915"/>
                <a:ext cx="12931518" cy="1076737"/>
              </a:xfrm>
              <a:prstGeom prst="rect">
                <a:avLst/>
              </a:prstGeom>
            </p:spPr>
          </p:pic>
        </p:grpSp>
        <p:sp>
          <p:nvSpPr>
            <p:cNvPr id="7" name="TextBox 6"/>
            <p:cNvSpPr txBox="1"/>
            <p:nvPr/>
          </p:nvSpPr>
          <p:spPr>
            <a:xfrm>
              <a:off x="-3620801" y="828583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a)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578765" y="817294"/>
              <a:ext cx="7676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b)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-3818965" y="783739"/>
              <a:ext cx="15629580" cy="1638619"/>
            </a:xfrm>
            <a:prstGeom prst="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7366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4206</TotalTime>
  <Words>7</Words>
  <Application>Microsoft Macintosh PowerPoint</Application>
  <PresentationFormat>Widescreen</PresentationFormat>
  <Paragraphs>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Dong Chen</dc:creator>
  <cp:lastModifiedBy>Dong Chen</cp:lastModifiedBy>
  <cp:revision>5</cp:revision>
  <dcterms:created xsi:type="dcterms:W3CDTF">2017-04-10T15:42:30Z</dcterms:created>
  <dcterms:modified xsi:type="dcterms:W3CDTF">2017-04-13T13:48:31Z</dcterms:modified>
</cp:coreProperties>
</file>

<file path=docProps/thumbnail.jpeg>
</file>